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Call center Staffing</a:t>
            </a:r>
            <a:endParaRPr lang="en-US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look at call volume and staffing level for a call center.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53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  <a:endParaRPr lang="en-US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current staffing level for the call center is not meeting the demands of the call 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If we know how many calls we receive, can we estimate how many CSRs need to be available to answer those calls?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16" y="153080"/>
            <a:ext cx="5852160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5342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648" y="-1287106"/>
            <a:ext cx="8534401" cy="2281600"/>
          </a:xfrm>
        </p:spPr>
        <p:txBody>
          <a:bodyPr/>
          <a:lstStyle/>
          <a:p>
            <a:r>
              <a:rPr lang="en-US" dirty="0" smtClean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does it matter?</a:t>
            </a:r>
            <a:endParaRPr lang="en-US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9650" y="1202094"/>
            <a:ext cx="8534400" cy="1498600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High volume and low staffing means CSRs take calls non-stop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This leads to inefficient handling of calls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Employee morale suffers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calls not being answered in a timely manner is a poor customer experience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22" r="25020"/>
          <a:stretch/>
        </p:blipFill>
        <p:spPr>
          <a:xfrm>
            <a:off x="4596848" y="3415004"/>
            <a:ext cx="3657600" cy="325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834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2358" y="1541360"/>
            <a:ext cx="8534401" cy="2281600"/>
          </a:xfrm>
        </p:spPr>
        <p:txBody>
          <a:bodyPr/>
          <a:lstStyle/>
          <a:p>
            <a:r>
              <a:rPr lang="en-US" dirty="0" smtClean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The data</a:t>
            </a:r>
            <a:endParaRPr lang="en-US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Data was collected from the phone system, aggregated in 15 minute intervals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 was used to process it, local files are in .csv format, and the final report was created in HTML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639" y="111967"/>
            <a:ext cx="5606920" cy="303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588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807" y="-1446450"/>
            <a:ext cx="8534401" cy="2281600"/>
          </a:xfrm>
        </p:spPr>
        <p:txBody>
          <a:bodyPr/>
          <a:lstStyle/>
          <a:p>
            <a:r>
              <a:rPr lang="en-US" dirty="0" err="1" smtClean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Erlang</a:t>
            </a:r>
            <a:r>
              <a:rPr lang="en-US" dirty="0" smtClean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-C</a:t>
            </a:r>
            <a:endParaRPr lang="en-US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983891"/>
            <a:ext cx="8534400" cy="1498600"/>
          </a:xfrm>
        </p:spPr>
        <p:txBody>
          <a:bodyPr>
            <a:normAutofit fontScale="77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</a:t>
            </a:r>
            <a:r>
              <a:rPr lang="en-US" dirty="0" err="1" smtClean="0"/>
              <a:t>Erlang</a:t>
            </a:r>
            <a:r>
              <a:rPr lang="en-US" dirty="0" smtClean="0"/>
              <a:t>-C formula was used to determine how many CSRs need to be staffed in order to meet an 80% service level each 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Calls from outsourced call centers were removed from the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CON: </a:t>
            </a:r>
            <a:r>
              <a:rPr lang="en-US" dirty="0" err="1" smtClean="0"/>
              <a:t>Erlang</a:t>
            </a:r>
            <a:r>
              <a:rPr lang="en-US" dirty="0" smtClean="0"/>
              <a:t>-C assumes a steady flow of call volume so the result is an estimate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Our results showed that in order to meet an 80% service level for our call volume, we need to staff 37 CSRs per day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760" y="161175"/>
            <a:ext cx="3293410" cy="24700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11696"/>
            <a:ext cx="8938017" cy="263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416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7702" y="-1140800"/>
            <a:ext cx="8534401" cy="2281600"/>
          </a:xfrm>
        </p:spPr>
        <p:txBody>
          <a:bodyPr/>
          <a:lstStyle/>
          <a:p>
            <a:r>
              <a:rPr lang="en-US" dirty="0" smtClean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Predicting call volume</a:t>
            </a:r>
            <a:endParaRPr lang="en-US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58" y="1461654"/>
            <a:ext cx="8534400" cy="281108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Call volume fluctuates, so can we predict how many calls will be offered tomorrow?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Three methods were used (logistic regression, regression tree, random forest) to determine call 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 forest is able to predict whether the volume will be above or below average with an almost 80% 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Further analysis may be done to determine this at an hourly level, and then determine the hourly staffing needed for the volume of calls.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1795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5928" y="-1293553"/>
            <a:ext cx="8534401" cy="2281600"/>
          </a:xfrm>
        </p:spPr>
        <p:txBody>
          <a:bodyPr/>
          <a:lstStyle/>
          <a:p>
            <a:r>
              <a:rPr lang="en-US" dirty="0" smtClean="0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a:rPr>
              <a:t>Now what?</a:t>
            </a:r>
            <a:endParaRPr lang="en-US" dirty="0"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9973" y="1386839"/>
            <a:ext cx="8534400" cy="353429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 should begin by comparing our current staffing level to the estimated one given by </a:t>
            </a:r>
            <a:r>
              <a:rPr lang="en-US" dirty="0" err="1" smtClean="0"/>
              <a:t>Erlang</a:t>
            </a:r>
            <a:r>
              <a:rPr lang="en-US" dirty="0" smtClean="0"/>
              <a:t>-C. How many positions can be filled?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Analysis of agent performance would be useful in order to improve on the number of calls answered prior to hiring staff. This helps efficiency.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Do analysis on an hourly level to determine more accurate staffing needs and call volume.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261" y="3472945"/>
            <a:ext cx="4634204" cy="289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98393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58</TotalTime>
  <Words>365</Words>
  <Application>Microsoft Office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Slice</vt:lpstr>
      <vt:lpstr>Call center Staffing</vt:lpstr>
      <vt:lpstr>Introduction</vt:lpstr>
      <vt:lpstr>does it matter?</vt:lpstr>
      <vt:lpstr>The data</vt:lpstr>
      <vt:lpstr>Erlang-C</vt:lpstr>
      <vt:lpstr>Predicting call volume</vt:lpstr>
      <vt:lpstr>Now what?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Call center Staffing</dc:title>
  <dc:creator>Davis, Barry</dc:creator>
  <cp:lastModifiedBy>Davis, Barry</cp:lastModifiedBy>
  <cp:revision>5</cp:revision>
  <dcterms:created xsi:type="dcterms:W3CDTF">2017-11-08T19:39:59Z</dcterms:created>
  <dcterms:modified xsi:type="dcterms:W3CDTF">2017-11-08T20:38:02Z</dcterms:modified>
</cp:coreProperties>
</file>

<file path=docProps/thumbnail.jpeg>
</file>